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418" autoAdjust="0"/>
  </p:normalViewPr>
  <p:slideViewPr>
    <p:cSldViewPr snapToGrid="0" snapToObjects="1"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FF1DC-2315-3849-BAEA-4A9AAF8FCCC3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9BBAA-AD0A-074D-A139-8ED9F669C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756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9BBAA-AD0A-074D-A139-8ED9F669C6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9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9BBAA-AD0A-074D-A139-8ED9F669C6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46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9BBAA-AD0A-074D-A139-8ED9F669C6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846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9BBAA-AD0A-074D-A139-8ED9F669C6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25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9BBAA-AD0A-074D-A139-8ED9F669C6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1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452773"/>
            <a:ext cx="4038600" cy="1642357"/>
          </a:xfrm>
        </p:spPr>
        <p:txBody>
          <a:bodyPr>
            <a:noAutofit/>
          </a:bodyPr>
          <a:lstStyle/>
          <a:p>
            <a:r>
              <a:rPr lang="en-US" sz="3000" dirty="0" smtClean="0"/>
              <a:t>Effective Grading Practices Professional Development</a:t>
            </a:r>
            <a:br>
              <a:rPr lang="en-US" sz="3000" dirty="0" smtClean="0"/>
            </a:br>
            <a:endParaRPr lang="en-US" sz="3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919940"/>
            <a:ext cx="4038600" cy="748553"/>
          </a:xfrm>
        </p:spPr>
        <p:txBody>
          <a:bodyPr>
            <a:normAutofit fontScale="77500" lnSpcReduction="20000"/>
          </a:bodyPr>
          <a:lstStyle/>
          <a:p>
            <a:r>
              <a:rPr lang="en-US" sz="1900" dirty="0" smtClean="0"/>
              <a:t>Emily Elrod</a:t>
            </a:r>
          </a:p>
          <a:p>
            <a:r>
              <a:rPr lang="en-US" sz="1900" dirty="0" smtClean="0"/>
              <a:t>RES 5560</a:t>
            </a:r>
          </a:p>
          <a:p>
            <a:r>
              <a:rPr lang="en-US" sz="1900" dirty="0" smtClean="0"/>
              <a:t>Appalachian State University </a:t>
            </a:r>
          </a:p>
          <a:p>
            <a:endParaRPr lang="en-US" dirty="0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06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49"/>
    </mc:Choice>
    <mc:Fallback>
      <p:transition spd="slow" advTm="5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5"/>
          <a:srcRect l="4306" r="430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6522217"/>
            <a:ext cx="3639408" cy="321184"/>
          </a:xfrm>
        </p:spPr>
        <p:txBody>
          <a:bodyPr>
            <a:normAutofit/>
          </a:bodyPr>
          <a:lstStyle/>
          <a:p>
            <a:r>
              <a:rPr lang="en-US" sz="1100" dirty="0" smtClean="0"/>
              <a:t>Photo retrieved from</a:t>
            </a:r>
            <a:r>
              <a:rPr lang="en-US" sz="1100" dirty="0"/>
              <a:t>: http://</a:t>
            </a:r>
            <a:r>
              <a:rPr lang="en-US" sz="1100" dirty="0" err="1"/>
              <a:t>careers.guardian.co.uk</a:t>
            </a:r>
            <a:r>
              <a:rPr lang="en-US" sz="1100" dirty="0" smtClean="0"/>
              <a:t>/</a:t>
            </a:r>
            <a:endParaRPr 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642324" y="4470081"/>
            <a:ext cx="76495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 you get frustrated with student grades?</a:t>
            </a:r>
          </a:p>
          <a:p>
            <a:pPr marL="285750" indent="-285750">
              <a:buFont typeface="Wingdings" charset="2"/>
              <a:buChar char="ü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Would you like to learn ways to effectively grade your students?</a:t>
            </a:r>
          </a:p>
          <a:p>
            <a:pPr marL="285750" indent="-285750">
              <a:buFont typeface="Wingdings" charset="2"/>
              <a:buChar char="ü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Would you like to know how to support your staff as they instruct students?</a:t>
            </a:r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8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43"/>
    </mc:Choice>
    <mc:Fallback>
      <p:transition spd="slow" advTm="30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Your Classroom or School…..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67134"/>
            <a:ext cx="7556313" cy="4359029"/>
          </a:xfrm>
        </p:spPr>
        <p:txBody>
          <a:bodyPr/>
          <a:lstStyle/>
          <a:p>
            <a:r>
              <a:rPr lang="en-US" dirty="0" smtClean="0"/>
              <a:t>Feedback</a:t>
            </a:r>
          </a:p>
          <a:p>
            <a:endParaRPr lang="en-US" dirty="0"/>
          </a:p>
          <a:p>
            <a:r>
              <a:rPr lang="en-US" dirty="0" smtClean="0"/>
              <a:t>Opportunities for Students</a:t>
            </a:r>
          </a:p>
          <a:p>
            <a:endParaRPr lang="en-US" dirty="0"/>
          </a:p>
          <a:p>
            <a:r>
              <a:rPr lang="en-US" dirty="0" smtClean="0"/>
              <a:t>Grading</a:t>
            </a:r>
          </a:p>
          <a:p>
            <a:endParaRPr lang="en-US" dirty="0"/>
          </a:p>
          <a:p>
            <a:r>
              <a:rPr lang="en-US" dirty="0" smtClean="0"/>
              <a:t>Common Core/Essential Standards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9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777"/>
    </mc:Choice>
    <mc:Fallback>
      <p:transition spd="slow" advTm="78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the Literature Says….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11738"/>
            <a:ext cx="7556313" cy="4914425"/>
          </a:xfrm>
        </p:spPr>
        <p:txBody>
          <a:bodyPr/>
          <a:lstStyle/>
          <a:p>
            <a:r>
              <a:rPr lang="en-US" dirty="0" smtClean="0"/>
              <a:t>Benefits of Effective Grading Practices</a:t>
            </a:r>
          </a:p>
          <a:p>
            <a:endParaRPr lang="en-US" dirty="0"/>
          </a:p>
          <a:p>
            <a:r>
              <a:rPr lang="en-US" dirty="0" smtClean="0"/>
              <a:t>Effective Feedback</a:t>
            </a:r>
          </a:p>
          <a:p>
            <a:endParaRPr lang="en-US" dirty="0"/>
          </a:p>
          <a:p>
            <a:r>
              <a:rPr lang="en-US" dirty="0" smtClean="0"/>
              <a:t>Opportunities for Students to Learn &amp; Grow</a:t>
            </a:r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43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665"/>
    </mc:Choice>
    <mc:Fallback>
      <p:transition spd="slow" advTm="132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Involved?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43132"/>
            <a:ext cx="7556313" cy="4783032"/>
          </a:xfrm>
        </p:spPr>
        <p:txBody>
          <a:bodyPr/>
          <a:lstStyle/>
          <a:p>
            <a:r>
              <a:rPr lang="en-US" dirty="0" smtClean="0"/>
              <a:t>Examine Sample Student Work</a:t>
            </a:r>
          </a:p>
          <a:p>
            <a:endParaRPr lang="en-US" dirty="0"/>
          </a:p>
          <a:p>
            <a:r>
              <a:rPr lang="en-US" dirty="0" smtClean="0"/>
              <a:t>Hear from Fellow Teachers &amp; School Leaders</a:t>
            </a:r>
          </a:p>
          <a:p>
            <a:endParaRPr lang="en-US" dirty="0"/>
          </a:p>
          <a:p>
            <a:r>
              <a:rPr lang="en-US" dirty="0" smtClean="0"/>
              <a:t>Develop a Plan for Your Classroom or School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5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030"/>
    </mc:Choice>
    <mc:Fallback>
      <p:transition spd="slow" advTm="94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6505" y="4540367"/>
            <a:ext cx="6544466" cy="1080345"/>
          </a:xfrm>
        </p:spPr>
        <p:txBody>
          <a:bodyPr>
            <a:noAutofit/>
          </a:bodyPr>
          <a:lstStyle/>
          <a:p>
            <a:r>
              <a:rPr lang="en-US" sz="2800" dirty="0" smtClean="0"/>
              <a:t>Join us as we work together to enhance student understanding in our schools!</a:t>
            </a:r>
            <a:endParaRPr lang="en-US" sz="2800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5"/>
          <a:srcRect t="711" b="711"/>
          <a:stretch>
            <a:fillRect/>
          </a:stretch>
        </p:blipFill>
        <p:spPr/>
      </p:pic>
      <p:sp>
        <p:nvSpPr>
          <p:cNvPr id="15" name="Text Placeholder 14"/>
          <p:cNvSpPr>
            <a:spLocks noGrp="1"/>
          </p:cNvSpPr>
          <p:nvPr>
            <p:ph type="body" sz="half" idx="2"/>
          </p:nvPr>
        </p:nvSpPr>
        <p:spPr>
          <a:xfrm>
            <a:off x="506505" y="6510280"/>
            <a:ext cx="6191157" cy="347720"/>
          </a:xfrm>
        </p:spPr>
        <p:txBody>
          <a:bodyPr/>
          <a:lstStyle/>
          <a:p>
            <a:r>
              <a:rPr lang="en-US" dirty="0" smtClean="0"/>
              <a:t>Photo retrieved </a:t>
            </a:r>
            <a:r>
              <a:rPr lang="en-US" dirty="0"/>
              <a:t>from: http://</a:t>
            </a:r>
            <a:r>
              <a:rPr lang="en-US" dirty="0" err="1"/>
              <a:t>www.edweek.org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3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216"/>
    </mc:Choice>
    <mc:Fallback>
      <p:transition spd="slow" advTm="39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83</TotalTime>
  <Words>137</Words>
  <Application>Microsoft Office PowerPoint</Application>
  <PresentationFormat>On-screen Show (4:3)</PresentationFormat>
  <Paragraphs>37</Paragraphs>
  <Slides>6</Slides>
  <Notes>5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Advantage</vt:lpstr>
      <vt:lpstr>Effective Grading Practices Professional Development </vt:lpstr>
      <vt:lpstr>PowerPoint Presentation</vt:lpstr>
      <vt:lpstr>Think About Your Classroom or School…..</vt:lpstr>
      <vt:lpstr>What the Literature Says….</vt:lpstr>
      <vt:lpstr>What’s Involved?</vt:lpstr>
      <vt:lpstr>Join us as we work together to enhance student understanding in our schools!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Grading Practices</dc:title>
  <dc:creator>Emily Elrod</dc:creator>
  <cp:lastModifiedBy>WCSuser</cp:lastModifiedBy>
  <cp:revision>19</cp:revision>
  <dcterms:created xsi:type="dcterms:W3CDTF">2013-04-30T23:12:43Z</dcterms:created>
  <dcterms:modified xsi:type="dcterms:W3CDTF">2013-05-01T20:03:02Z</dcterms:modified>
</cp:coreProperties>
</file>